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7" r:id="rId2"/>
    <p:sldId id="256" r:id="rId3"/>
    <p:sldId id="258" r:id="rId4"/>
    <p:sldId id="259" r:id="rId5"/>
    <p:sldId id="260" r:id="rId6"/>
    <p:sldId id="261" r:id="rId7"/>
    <p:sldId id="262" r:id="rId8"/>
    <p:sldId id="263" r:id="rId9"/>
    <p:sldId id="264" r:id="rId10"/>
    <p:sldId id="265" r:id="rId11"/>
    <p:sldId id="266" r:id="rId12"/>
    <p:sldId id="270" r:id="rId13"/>
    <p:sldId id="267" r:id="rId14"/>
    <p:sldId id="268" r:id="rId15"/>
    <p:sldId id="269"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9" d="100"/>
          <a:sy n="69" d="100"/>
        </p:scale>
        <p:origin x="56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fr-FR" smtClean="0"/>
              <a:t>Modifiez le style du titre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smtClean="0"/>
              <a:t>Modifier le style des sous-titres du masque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9/22/2020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fr-FR" smtClean="0"/>
              <a:t>Modifiez le style du titre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9/22/2020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fr-FR" smtClean="0"/>
              <a:t>Modifiez le style du titre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9/22/2020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fr-FR" smtClean="0"/>
              <a:t>Modifiez le style du titre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9/22/2020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fr-FR" smtClean="0"/>
              <a:t>Modifiez le style du titre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3" name="Date Placeholder 2"/>
          <p:cNvSpPr>
            <a:spLocks noGrp="1"/>
          </p:cNvSpPr>
          <p:nvPr>
            <p:ph type="dt" sz="half" idx="10"/>
          </p:nvPr>
        </p:nvSpPr>
        <p:spPr/>
        <p:txBody>
          <a:bodyPr/>
          <a:lstStyle/>
          <a:p>
            <a:fld id="{48A87A34-81AB-432B-8DAE-1953F412C126}" type="datetimeFigureOut">
              <a:rPr lang="en-US" dirty="0"/>
              <a:t>9/22/2020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fr-FR" smtClean="0"/>
              <a:t>Modifiez le style du titre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Modifier les styles du texte du masque</a:t>
            </a:r>
          </a:p>
        </p:txBody>
      </p:sp>
      <p:sp>
        <p:nvSpPr>
          <p:cNvPr id="3" name="Date Placeholder 2"/>
          <p:cNvSpPr>
            <a:spLocks noGrp="1"/>
          </p:cNvSpPr>
          <p:nvPr>
            <p:ph type="dt" sz="half" idx="10"/>
          </p:nvPr>
        </p:nvSpPr>
        <p:spPr/>
        <p:txBody>
          <a:bodyPr/>
          <a:lstStyle/>
          <a:p>
            <a:fld id="{48A87A34-81AB-432B-8DAE-1953F412C126}" type="datetimeFigureOut">
              <a:rPr lang="en-US" dirty="0"/>
              <a:t>9/22/2020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smtClean="0"/>
              <a:t>Modifiez le style du titre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fr-FR" smtClean="0"/>
              <a:t>Modifiez le style du titre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smtClean="0"/>
              <a:t>Modifiez le style du titre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fr-FR" smtClean="0"/>
              <a:t>Modifiez le style du titre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smtClean="0"/>
              <a:t>Modifier les styles du texte du masque</a:t>
            </a:r>
          </a:p>
        </p:txBody>
      </p:sp>
      <p:sp>
        <p:nvSpPr>
          <p:cNvPr id="4" name="Date Placeholder 3"/>
          <p:cNvSpPr>
            <a:spLocks noGrp="1"/>
          </p:cNvSpPr>
          <p:nvPr>
            <p:ph type="dt" sz="half" idx="10"/>
          </p:nvPr>
        </p:nvSpPr>
        <p:spPr/>
        <p:txBody>
          <a:bodyPr/>
          <a:lstStyle/>
          <a:p>
            <a:fld id="{48A87A34-81AB-432B-8DAE-1953F412C126}" type="datetimeFigureOut">
              <a:rPr lang="en-US" dirty="0"/>
              <a:t>9/22/2020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fr-FR" smtClean="0"/>
              <a:t>Modifiez le style du titre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fr-FR" smtClean="0"/>
              <a:t>Modifiez le style du titre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12" name="Content Placeholder 3"/>
          <p:cNvSpPr>
            <a:spLocks noGrp="1"/>
          </p:cNvSpPr>
          <p:nvPr>
            <p:ph sz="quarter" idx="13"/>
          </p:nvPr>
        </p:nvSpPr>
        <p:spPr>
          <a:xfrm>
            <a:off x="913774" y="3051012"/>
            <a:ext cx="5106027" cy="2740187"/>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Modifier les styles du texte du masque</a:t>
            </a:r>
          </a:p>
        </p:txBody>
      </p:sp>
      <p:sp>
        <p:nvSpPr>
          <p:cNvPr id="13" name="Content Placeholder 5"/>
          <p:cNvSpPr>
            <a:spLocks noGrp="1"/>
          </p:cNvSpPr>
          <p:nvPr>
            <p:ph sz="quarter" idx="14"/>
          </p:nvPr>
        </p:nvSpPr>
        <p:spPr>
          <a:xfrm>
            <a:off x="6172200" y="3051012"/>
            <a:ext cx="5105401" cy="2740187"/>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9/22/2020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fr-FR" smtClean="0"/>
              <a:t>Modifiez le style du titre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9/22/2020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fr-FR" smtClean="0"/>
              <a:t>Modifiez le style du titre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9/22/2020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smtClean="0"/>
              <a:t>Modifier les styles du texte du masque</a:t>
            </a:r>
          </a:p>
        </p:txBody>
      </p:sp>
      <p:sp>
        <p:nvSpPr>
          <p:cNvPr id="5" name="Date Placeholder 4"/>
          <p:cNvSpPr>
            <a:spLocks noGrp="1"/>
          </p:cNvSpPr>
          <p:nvPr>
            <p:ph type="dt" sz="half" idx="10"/>
          </p:nvPr>
        </p:nvSpPr>
        <p:spPr/>
        <p:txBody>
          <a:bodyPr/>
          <a:lstStyle/>
          <a:p>
            <a:fld id="{48A87A34-81AB-432B-8DAE-1953F412C126}" type="datetimeFigureOut">
              <a:rPr lang="en-US" dirty="0"/>
              <a:t>9/22/2020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mt="8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fr-FR" smtClean="0"/>
              <a:t>Modifiez le style du titre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fr-FR" smtClean="0"/>
              <a:t>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9/22/2020</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‹N°›</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MA" b="1" i="1" u="sng" dirty="0" smtClean="0">
                <a:solidFill>
                  <a:srgbClr val="FFC000"/>
                </a:solidFill>
                <a:latin typeface="Arial Black" panose="020B0A04020102020204" pitchFamily="34" charset="0"/>
              </a:rPr>
              <a:t>portfolio</a:t>
            </a:r>
            <a:endParaRPr lang="en-US" b="1" i="1" u="sng" dirty="0">
              <a:solidFill>
                <a:srgbClr val="FFC000"/>
              </a:solidFill>
              <a:latin typeface="Arial Black" panose="020B0A04020102020204" pitchFamily="34" charset="0"/>
            </a:endParaRPr>
          </a:p>
        </p:txBody>
      </p:sp>
      <p:pic>
        <p:nvPicPr>
          <p:cNvPr id="4" name="Espace réservé du contenu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913775" y="2214694"/>
            <a:ext cx="10456189" cy="4435488"/>
          </a:xfrm>
        </p:spPr>
      </p:pic>
    </p:spTree>
    <p:extLst>
      <p:ext uri="{BB962C8B-B14F-4D97-AF65-F5344CB8AC3E}">
        <p14:creationId xmlns:p14="http://schemas.microsoft.com/office/powerpoint/2010/main" val="201482273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pic>
        <p:nvPicPr>
          <p:cNvPr id="4" name="Espace réservé du contenu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1768843" y="2366963"/>
            <a:ext cx="8654314" cy="3424237"/>
          </a:xfrm>
        </p:spPr>
      </p:pic>
    </p:spTree>
    <p:extLst>
      <p:ext uri="{BB962C8B-B14F-4D97-AF65-F5344CB8AC3E}">
        <p14:creationId xmlns:p14="http://schemas.microsoft.com/office/powerpoint/2010/main" val="21653408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sz="quarter" idx="13"/>
          </p:nvPr>
        </p:nvSpPr>
        <p:spPr/>
        <p:txBody>
          <a:bodyPr/>
          <a:lstStyle/>
          <a:p>
            <a:r>
              <a:rPr lang="fr-FR" cap="none" dirty="0"/>
              <a:t>S</a:t>
            </a:r>
            <a:r>
              <a:rPr lang="fr-FR" cap="none" dirty="0" smtClean="0"/>
              <a:t>ur la page About, j'ai mentionné mes réseaux sociaux (</a:t>
            </a:r>
            <a:r>
              <a:rPr lang="fr-FR" cap="none" dirty="0" err="1" smtClean="0"/>
              <a:t>facebook</a:t>
            </a:r>
            <a:r>
              <a:rPr lang="fr-FR" cap="none" dirty="0" smtClean="0"/>
              <a:t>, </a:t>
            </a:r>
            <a:r>
              <a:rPr lang="fr-FR" cap="none" dirty="0" err="1" smtClean="0"/>
              <a:t>linkdin</a:t>
            </a:r>
            <a:r>
              <a:rPr lang="fr-FR" cap="none" dirty="0" smtClean="0"/>
              <a:t>, </a:t>
            </a:r>
            <a:r>
              <a:rPr lang="fr-FR" cap="none" dirty="0" err="1" smtClean="0"/>
              <a:t>instagram</a:t>
            </a:r>
            <a:r>
              <a:rPr lang="fr-FR" cap="none" dirty="0" smtClean="0"/>
              <a:t>, </a:t>
            </a:r>
            <a:r>
              <a:rPr lang="fr-FR" cap="none" dirty="0" err="1" smtClean="0"/>
              <a:t>github</a:t>
            </a:r>
            <a:r>
              <a:rPr lang="fr-FR" cap="none" dirty="0" smtClean="0"/>
              <a:t>) et également mis mon cv puis ma photo</a:t>
            </a:r>
            <a:endParaRPr lang="en-US" cap="none" dirty="0"/>
          </a:p>
        </p:txBody>
      </p:sp>
    </p:spTree>
    <p:extLst>
      <p:ext uri="{BB962C8B-B14F-4D97-AF65-F5344CB8AC3E}">
        <p14:creationId xmlns:p14="http://schemas.microsoft.com/office/powerpoint/2010/main" val="4013886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pic>
        <p:nvPicPr>
          <p:cNvPr id="4" name="Espace réservé du contenu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1615957" y="2366963"/>
            <a:ext cx="8960086" cy="3424237"/>
          </a:xfrm>
        </p:spPr>
      </p:pic>
    </p:spTree>
    <p:extLst>
      <p:ext uri="{BB962C8B-B14F-4D97-AF65-F5344CB8AC3E}">
        <p14:creationId xmlns:p14="http://schemas.microsoft.com/office/powerpoint/2010/main" val="31405046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sz="quarter" idx="13"/>
          </p:nvPr>
        </p:nvSpPr>
        <p:spPr/>
        <p:txBody>
          <a:bodyPr/>
          <a:lstStyle/>
          <a:p>
            <a:r>
              <a:rPr lang="fr-FR" cap="none" dirty="0"/>
              <a:t>S</a:t>
            </a:r>
            <a:r>
              <a:rPr lang="fr-FR" cap="none" dirty="0" smtClean="0"/>
              <a:t>ur la page portfolio, j'ai affiché mes compétences acquises lors de ma formation à l'école  </a:t>
            </a:r>
            <a:r>
              <a:rPr lang="fr-FR" cap="none" dirty="0" err="1" smtClean="0"/>
              <a:t>youcode</a:t>
            </a:r>
            <a:endParaRPr lang="fr-FR" cap="none" dirty="0" smtClean="0"/>
          </a:p>
          <a:p>
            <a:r>
              <a:rPr lang="fr-FR" cap="none" dirty="0"/>
              <a:t>J</a:t>
            </a:r>
            <a:r>
              <a:rPr lang="fr-FR" cap="none" dirty="0" smtClean="0"/>
              <a:t>'ai placé sur la page portfolio les projets que j'avais entrepris pendant l'étude</a:t>
            </a:r>
            <a:endParaRPr lang="en-US" cap="none" dirty="0"/>
          </a:p>
        </p:txBody>
      </p:sp>
    </p:spTree>
    <p:extLst>
      <p:ext uri="{BB962C8B-B14F-4D97-AF65-F5344CB8AC3E}">
        <p14:creationId xmlns:p14="http://schemas.microsoft.com/office/powerpoint/2010/main" val="28829793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pic>
        <p:nvPicPr>
          <p:cNvPr id="4" name="Espace réservé du contenu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1718791" y="2366963"/>
            <a:ext cx="8754417" cy="3424237"/>
          </a:xfrm>
        </p:spPr>
      </p:pic>
    </p:spTree>
    <p:extLst>
      <p:ext uri="{BB962C8B-B14F-4D97-AF65-F5344CB8AC3E}">
        <p14:creationId xmlns:p14="http://schemas.microsoft.com/office/powerpoint/2010/main" val="43830404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sz="quarter" idx="13"/>
          </p:nvPr>
        </p:nvSpPr>
        <p:spPr/>
        <p:txBody>
          <a:bodyPr/>
          <a:lstStyle/>
          <a:p>
            <a:pPr marL="0" indent="0">
              <a:buNone/>
            </a:pPr>
            <a:r>
              <a:rPr lang="fr-FR" cap="none" dirty="0" smtClean="0"/>
              <a:t>j'ai choisi </a:t>
            </a:r>
            <a:r>
              <a:rPr lang="fr-FR" cap="none" dirty="0" smtClean="0"/>
              <a:t>dans page contact</a:t>
            </a:r>
          </a:p>
          <a:p>
            <a:r>
              <a:rPr lang="fr-FR" cap="none" dirty="0" smtClean="0"/>
              <a:t> nom </a:t>
            </a:r>
            <a:r>
              <a:rPr lang="fr-FR" cap="none" dirty="0" smtClean="0"/>
              <a:t>du </a:t>
            </a:r>
            <a:r>
              <a:rPr lang="fr-FR" cap="none" dirty="0" smtClean="0"/>
              <a:t>contact</a:t>
            </a:r>
            <a:endParaRPr lang="fr-FR" cap="none" dirty="0" smtClean="0"/>
          </a:p>
          <a:p>
            <a:r>
              <a:rPr lang="fr-FR" cap="none" dirty="0"/>
              <a:t>E</a:t>
            </a:r>
            <a:r>
              <a:rPr lang="fr-FR" cap="none" dirty="0" smtClean="0"/>
              <a:t>mail </a:t>
            </a:r>
            <a:endParaRPr lang="fr-FR" cap="none" dirty="0" smtClean="0"/>
          </a:p>
          <a:p>
            <a:r>
              <a:rPr lang="fr-FR" cap="none" dirty="0"/>
              <a:t>N</a:t>
            </a:r>
            <a:r>
              <a:rPr lang="fr-FR" cap="none" dirty="0" smtClean="0"/>
              <a:t>uméro </a:t>
            </a:r>
            <a:r>
              <a:rPr lang="fr-FR" cap="none" dirty="0" smtClean="0"/>
              <a:t>de </a:t>
            </a:r>
            <a:r>
              <a:rPr lang="fr-FR" cap="none" dirty="0" smtClean="0"/>
              <a:t>téléphone</a:t>
            </a:r>
          </a:p>
          <a:p>
            <a:r>
              <a:rPr lang="fr-FR" cap="none" dirty="0" smtClean="0"/>
              <a:t>Message</a:t>
            </a:r>
          </a:p>
          <a:p>
            <a:endParaRPr lang="fr-FR" cap="none" dirty="0" smtClean="0"/>
          </a:p>
          <a:p>
            <a:pPr marL="0" indent="0">
              <a:buNone/>
            </a:pPr>
            <a:endParaRPr lang="en-US" cap="none" dirty="0"/>
          </a:p>
        </p:txBody>
      </p:sp>
    </p:spTree>
    <p:extLst>
      <p:ext uri="{BB962C8B-B14F-4D97-AF65-F5344CB8AC3E}">
        <p14:creationId xmlns:p14="http://schemas.microsoft.com/office/powerpoint/2010/main" val="11775358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pic>
        <p:nvPicPr>
          <p:cNvPr id="4" name="Espace réservé du contenu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2375817" y="2366963"/>
            <a:ext cx="7440366" cy="3424237"/>
          </a:xfrm>
        </p:spPr>
      </p:pic>
    </p:spTree>
    <p:extLst>
      <p:ext uri="{BB962C8B-B14F-4D97-AF65-F5344CB8AC3E}">
        <p14:creationId xmlns:p14="http://schemas.microsoft.com/office/powerpoint/2010/main" val="42735576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MA" dirty="0" smtClean="0"/>
              <a:t>Conclusion</a:t>
            </a:r>
            <a:br>
              <a:rPr lang="fr-MA" dirty="0" smtClean="0"/>
            </a:br>
            <a:endParaRPr lang="en-US" dirty="0"/>
          </a:p>
        </p:txBody>
      </p:sp>
      <p:sp>
        <p:nvSpPr>
          <p:cNvPr id="3" name="Espace réservé du contenu 2"/>
          <p:cNvSpPr>
            <a:spLocks noGrp="1"/>
          </p:cNvSpPr>
          <p:nvPr>
            <p:ph sz="quarter" idx="13"/>
          </p:nvPr>
        </p:nvSpPr>
        <p:spPr/>
        <p:txBody>
          <a:bodyPr>
            <a:normAutofit fontScale="85000" lnSpcReduction="10000"/>
          </a:bodyPr>
          <a:lstStyle/>
          <a:p>
            <a:pPr fontAlgn="base"/>
            <a:r>
              <a:rPr lang="fr-FR" b="1" dirty="0"/>
              <a:t> je trouvais que l'idée d'exposer tous ces travaux dans un site web était très originale. En effet, cela me permet à la fois d'avoir une idée de la réalisation d'un site professionnel afin de l'intégrer dans mon futur entreprise et à la fois d'organiser mon portfolio d'une manière plus ludique que via des feuilles manuscrites. </a:t>
            </a:r>
          </a:p>
          <a:p>
            <a:pPr fontAlgn="base"/>
            <a:r>
              <a:rPr lang="fr-FR" b="1" dirty="0"/>
              <a:t> </a:t>
            </a:r>
          </a:p>
          <a:p>
            <a:pPr fontAlgn="base"/>
            <a:r>
              <a:rPr lang="fr-FR" b="1" dirty="0"/>
              <a:t>Enfin, tous les outils concernant la méthode de travail n'ont fait que m'aider dans mon organisation, moi qui suis quelqu'un d'assez </a:t>
            </a:r>
            <a:r>
              <a:rPr lang="fr-FR" b="1" dirty="0" err="1"/>
              <a:t>bordelique</a:t>
            </a:r>
            <a:r>
              <a:rPr lang="fr-FR" b="1" dirty="0"/>
              <a:t> et désordonné habituellement. Certes, toutes ces notions me permettront d'organiser au mieux et plus facilement ces petites semaines de blocus afin d'éviter le </a:t>
            </a:r>
            <a:r>
              <a:rPr lang="fr-FR" b="1" dirty="0" err="1"/>
              <a:t>surchargement</a:t>
            </a:r>
            <a:r>
              <a:rPr lang="fr-FR" b="1" dirty="0"/>
              <a:t> la veille des examens.  </a:t>
            </a:r>
          </a:p>
        </p:txBody>
      </p:sp>
    </p:spTree>
    <p:extLst>
      <p:ext uri="{BB962C8B-B14F-4D97-AF65-F5344CB8AC3E}">
        <p14:creationId xmlns:p14="http://schemas.microsoft.com/office/powerpoint/2010/main" val="25737110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751012" y="295564"/>
            <a:ext cx="8689976" cy="1634836"/>
          </a:xfrm>
        </p:spPr>
        <p:txBody>
          <a:bodyPr>
            <a:normAutofit/>
          </a:bodyPr>
          <a:lstStyle/>
          <a:p>
            <a:endParaRPr lang="en-US" dirty="0"/>
          </a:p>
        </p:txBody>
      </p:sp>
      <p:sp>
        <p:nvSpPr>
          <p:cNvPr id="3" name="Sous-titre 2"/>
          <p:cNvSpPr>
            <a:spLocks noGrp="1"/>
          </p:cNvSpPr>
          <p:nvPr>
            <p:ph type="subTitle" idx="1"/>
          </p:nvPr>
        </p:nvSpPr>
        <p:spPr>
          <a:xfrm>
            <a:off x="1751012" y="2272146"/>
            <a:ext cx="8689976" cy="2985654"/>
          </a:xfrm>
        </p:spPr>
        <p:txBody>
          <a:bodyPr>
            <a:normAutofit fontScale="92500" lnSpcReduction="10000"/>
          </a:bodyPr>
          <a:lstStyle/>
          <a:p>
            <a:pPr fontAlgn="base"/>
            <a:r>
              <a:rPr lang="fr-FR" dirty="0" smtClean="0"/>
              <a:t>U</a:t>
            </a:r>
            <a:r>
              <a:rPr lang="fr-FR" cap="none" dirty="0" smtClean="0">
                <a:solidFill>
                  <a:schemeClr val="tx1"/>
                </a:solidFill>
              </a:rPr>
              <a:t>n </a:t>
            </a:r>
            <a:r>
              <a:rPr lang="fr-FR" b="1" cap="none" dirty="0" smtClean="0">
                <a:solidFill>
                  <a:schemeClr val="tx1"/>
                </a:solidFill>
              </a:rPr>
              <a:t>portfolio</a:t>
            </a:r>
            <a:r>
              <a:rPr lang="fr-FR" cap="none" dirty="0" smtClean="0">
                <a:solidFill>
                  <a:schemeClr val="tx1"/>
                </a:solidFill>
              </a:rPr>
              <a:t> est naturellement utilisé pour faire un site de photographe, de graphiste, de designer, d’artiste ; qui par cet intermédiaire présente ses créations.</a:t>
            </a:r>
          </a:p>
          <a:p>
            <a:pPr fontAlgn="base"/>
            <a:r>
              <a:rPr lang="fr-FR" cap="none" dirty="0" smtClean="0">
                <a:solidFill>
                  <a:schemeClr val="tx1"/>
                </a:solidFill>
              </a:rPr>
              <a:t>le portfolio permet aussi de se présenter soi même, c’est le cas du book d’un mannequin par exemple.</a:t>
            </a:r>
          </a:p>
          <a:p>
            <a:pPr fontAlgn="base"/>
            <a:r>
              <a:rPr lang="fr-FR" cap="none" dirty="0" smtClean="0">
                <a:solidFill>
                  <a:schemeClr val="tx1"/>
                </a:solidFill>
              </a:rPr>
              <a:t>comme tout outil de communication, la </a:t>
            </a:r>
            <a:r>
              <a:rPr lang="fr-FR" b="1" cap="none" dirty="0" smtClean="0">
                <a:solidFill>
                  <a:schemeClr val="tx1"/>
                </a:solidFill>
              </a:rPr>
              <a:t>création d’un portfolio</a:t>
            </a:r>
            <a:r>
              <a:rPr lang="fr-FR" cap="none" dirty="0" smtClean="0">
                <a:solidFill>
                  <a:schemeClr val="tx1"/>
                </a:solidFill>
              </a:rPr>
              <a:t> doit respecter certaines </a:t>
            </a:r>
            <a:r>
              <a:rPr lang="fr-FR" b="1" cap="none" dirty="0" smtClean="0">
                <a:solidFill>
                  <a:schemeClr val="tx1"/>
                </a:solidFill>
              </a:rPr>
              <a:t>règles</a:t>
            </a:r>
            <a:r>
              <a:rPr lang="fr-FR" dirty="0" smtClean="0"/>
              <a:t>.</a:t>
            </a:r>
            <a:endParaRPr lang="fr-FR" dirty="0"/>
          </a:p>
          <a:p>
            <a:pPr fontAlgn="base"/>
            <a:r>
              <a:rPr lang="fr-FR" dirty="0" smtClean="0"/>
              <a:t>.</a:t>
            </a:r>
            <a:endParaRPr lang="fr-FR" dirty="0"/>
          </a:p>
        </p:txBody>
      </p:sp>
    </p:spTree>
    <p:extLst>
      <p:ext uri="{BB962C8B-B14F-4D97-AF65-F5344CB8AC3E}">
        <p14:creationId xmlns:p14="http://schemas.microsoft.com/office/powerpoint/2010/main" val="33269993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sz="quarter" idx="13"/>
          </p:nvPr>
        </p:nvSpPr>
        <p:spPr/>
        <p:txBody>
          <a:bodyPr/>
          <a:lstStyle/>
          <a:p>
            <a:r>
              <a:rPr lang="fr-FR" dirty="0" smtClean="0"/>
              <a:t> </a:t>
            </a:r>
            <a:r>
              <a:rPr lang="fr-FR" cap="none" dirty="0" smtClean="0"/>
              <a:t>Mon portfolio est présenté la mémoire de mes expériences professionnelles et personnelles. </a:t>
            </a:r>
          </a:p>
          <a:p>
            <a:r>
              <a:rPr lang="fr-FR" cap="none" dirty="0" smtClean="0"/>
              <a:t>c’est un classeur qui comprend les certificats, les preuves, les diplômes, et les attestations reflétant mon parcours. </a:t>
            </a:r>
            <a:endParaRPr lang="en-US" cap="none" dirty="0"/>
          </a:p>
        </p:txBody>
      </p:sp>
    </p:spTree>
    <p:extLst>
      <p:ext uri="{BB962C8B-B14F-4D97-AF65-F5344CB8AC3E}">
        <p14:creationId xmlns:p14="http://schemas.microsoft.com/office/powerpoint/2010/main" val="347456391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sz="quarter" idx="13"/>
          </p:nvPr>
        </p:nvSpPr>
        <p:spPr/>
        <p:txBody>
          <a:bodyPr/>
          <a:lstStyle/>
          <a:p>
            <a:r>
              <a:rPr lang="fr-MA" dirty="0" smtClean="0"/>
              <a:t>A</a:t>
            </a:r>
            <a:r>
              <a:rPr lang="fr-MA" cap="none" dirty="0" smtClean="0"/>
              <a:t>vant de commencer les travaux ,trois plans ont été réalisés pour faciliter le processus de création mon portfolio:</a:t>
            </a:r>
          </a:p>
          <a:p>
            <a:pPr marL="457200" indent="-457200">
              <a:buFont typeface="+mj-lt"/>
              <a:buAutoNum type="arabicPeriod"/>
            </a:pPr>
            <a:r>
              <a:rPr lang="fr-MA" cap="none" dirty="0" smtClean="0"/>
              <a:t>Maquette</a:t>
            </a:r>
          </a:p>
          <a:p>
            <a:pPr marL="457200" indent="-457200">
              <a:buFont typeface="+mj-lt"/>
              <a:buAutoNum type="arabicPeriod"/>
            </a:pPr>
            <a:r>
              <a:rPr lang="fr-MA" cap="none" dirty="0" smtClean="0"/>
              <a:t>Charte graphique</a:t>
            </a:r>
          </a:p>
          <a:p>
            <a:pPr marL="457200" indent="-457200">
              <a:buFont typeface="+mj-lt"/>
              <a:buAutoNum type="arabicPeriod"/>
            </a:pPr>
            <a:r>
              <a:rPr lang="fr-MA" cap="none" dirty="0" smtClean="0"/>
              <a:t>L’</a:t>
            </a:r>
            <a:r>
              <a:rPr lang="fr-MA" cap="none" dirty="0" err="1" smtClean="0"/>
              <a:t>arborescance</a:t>
            </a:r>
            <a:endParaRPr lang="en-US" cap="none" dirty="0"/>
          </a:p>
        </p:txBody>
      </p:sp>
    </p:spTree>
    <p:extLst>
      <p:ext uri="{BB962C8B-B14F-4D97-AF65-F5344CB8AC3E}">
        <p14:creationId xmlns:p14="http://schemas.microsoft.com/office/powerpoint/2010/main" val="42190781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pic>
        <p:nvPicPr>
          <p:cNvPr id="4" name="Espace réservé du contenu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3297382" y="378371"/>
            <a:ext cx="5024582" cy="6239483"/>
          </a:xfrm>
        </p:spPr>
      </p:pic>
    </p:spTree>
    <p:extLst>
      <p:ext uri="{BB962C8B-B14F-4D97-AF65-F5344CB8AC3E}">
        <p14:creationId xmlns:p14="http://schemas.microsoft.com/office/powerpoint/2010/main" val="34477975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pic>
        <p:nvPicPr>
          <p:cNvPr id="4" name="Espace réservé du contenu 3"/>
          <p:cNvPicPr>
            <a:picLocks noGrp="1" noChangeAspect="1"/>
          </p:cNvPicPr>
          <p:nvPr>
            <p:ph sz="quarter" idx="13"/>
          </p:nvPr>
        </p:nvPicPr>
        <p:blipFill>
          <a:blip r:embed="rId2">
            <a:extLst>
              <a:ext uri="{28A0092B-C50C-407E-A947-70E740481C1C}">
                <a14:useLocalDpi xmlns:a14="http://schemas.microsoft.com/office/drawing/2010/main" val="0"/>
              </a:ext>
            </a:extLst>
          </a:blip>
          <a:stretch>
            <a:fillRect/>
          </a:stretch>
        </p:blipFill>
        <p:spPr>
          <a:xfrm>
            <a:off x="3454401" y="295564"/>
            <a:ext cx="5070764" cy="6243781"/>
          </a:xfrm>
        </p:spPr>
      </p:pic>
    </p:spTree>
    <p:extLst>
      <p:ext uri="{BB962C8B-B14F-4D97-AF65-F5344CB8AC3E}">
        <p14:creationId xmlns:p14="http://schemas.microsoft.com/office/powerpoint/2010/main" val="16574827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sz="quarter" idx="13"/>
          </p:nvPr>
        </p:nvSpPr>
        <p:spPr>
          <a:xfrm>
            <a:off x="913775" y="2298918"/>
            <a:ext cx="10363826" cy="3424107"/>
          </a:xfrm>
        </p:spPr>
        <p:txBody>
          <a:bodyPr/>
          <a:lstStyle/>
          <a:p>
            <a:endParaRPr lang="en-US" dirty="0"/>
          </a:p>
        </p:txBody>
      </p:sp>
      <p:sp>
        <p:nvSpPr>
          <p:cNvPr id="4" name="Rectangle 3"/>
          <p:cNvSpPr/>
          <p:nvPr/>
        </p:nvSpPr>
        <p:spPr>
          <a:xfrm>
            <a:off x="5935516" y="1723291"/>
            <a:ext cx="2410691" cy="87487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smtClean="0"/>
              <a:t>portfolio</a:t>
            </a:r>
            <a:endParaRPr lang="en-US" dirty="0"/>
          </a:p>
        </p:txBody>
      </p:sp>
      <p:sp>
        <p:nvSpPr>
          <p:cNvPr id="5" name="Rectangle 4"/>
          <p:cNvSpPr/>
          <p:nvPr/>
        </p:nvSpPr>
        <p:spPr>
          <a:xfrm>
            <a:off x="3037982" y="1753858"/>
            <a:ext cx="2410691" cy="874872"/>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smtClean="0"/>
              <a:t>about</a:t>
            </a:r>
            <a:endParaRPr lang="en-US" dirty="0"/>
          </a:p>
        </p:txBody>
      </p:sp>
      <p:sp>
        <p:nvSpPr>
          <p:cNvPr id="6" name="Rectangle 5"/>
          <p:cNvSpPr/>
          <p:nvPr/>
        </p:nvSpPr>
        <p:spPr>
          <a:xfrm>
            <a:off x="353291" y="1753858"/>
            <a:ext cx="2410691" cy="874872"/>
          </a:xfrm>
          <a:prstGeom prst="rect">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smtClean="0"/>
              <a:t>home</a:t>
            </a:r>
            <a:endParaRPr lang="en-US" dirty="0"/>
          </a:p>
        </p:txBody>
      </p:sp>
      <p:sp>
        <p:nvSpPr>
          <p:cNvPr id="7" name="Rectangle 6"/>
          <p:cNvSpPr/>
          <p:nvPr/>
        </p:nvSpPr>
        <p:spPr>
          <a:xfrm>
            <a:off x="8755760" y="1731624"/>
            <a:ext cx="2410691" cy="87487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smtClean="0"/>
              <a:t>contact</a:t>
            </a:r>
            <a:endParaRPr lang="en-US" dirty="0"/>
          </a:p>
        </p:txBody>
      </p:sp>
      <p:sp>
        <p:nvSpPr>
          <p:cNvPr id="8" name="Rectangle 7"/>
          <p:cNvSpPr/>
          <p:nvPr/>
        </p:nvSpPr>
        <p:spPr>
          <a:xfrm>
            <a:off x="4488873" y="125664"/>
            <a:ext cx="2410691" cy="87487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smtClean="0">
                <a:solidFill>
                  <a:schemeClr val="accent1">
                    <a:lumMod val="20000"/>
                    <a:lumOff val="80000"/>
                  </a:schemeClr>
                </a:solidFill>
              </a:rPr>
              <a:t>portfolio</a:t>
            </a:r>
            <a:endParaRPr lang="en-US" dirty="0">
              <a:solidFill>
                <a:schemeClr val="accent1">
                  <a:lumMod val="20000"/>
                  <a:lumOff val="80000"/>
                </a:schemeClr>
              </a:solidFill>
            </a:endParaRPr>
          </a:p>
        </p:txBody>
      </p:sp>
      <p:cxnSp>
        <p:nvCxnSpPr>
          <p:cNvPr id="10" name="Connecteur droit 9"/>
          <p:cNvCxnSpPr/>
          <p:nvPr/>
        </p:nvCxnSpPr>
        <p:spPr>
          <a:xfrm flipH="1">
            <a:off x="5689600" y="1080655"/>
            <a:ext cx="9236" cy="3359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Connecteur droit 11"/>
          <p:cNvCxnSpPr/>
          <p:nvPr/>
        </p:nvCxnSpPr>
        <p:spPr>
          <a:xfrm flipH="1">
            <a:off x="1302326" y="1447755"/>
            <a:ext cx="876992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Connecteur droit 13"/>
          <p:cNvCxnSpPr/>
          <p:nvPr/>
        </p:nvCxnSpPr>
        <p:spPr>
          <a:xfrm>
            <a:off x="10072254" y="1416605"/>
            <a:ext cx="0" cy="360653"/>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Connecteur droit 15"/>
          <p:cNvCxnSpPr/>
          <p:nvPr/>
        </p:nvCxnSpPr>
        <p:spPr>
          <a:xfrm>
            <a:off x="7149257" y="1416605"/>
            <a:ext cx="0" cy="296548"/>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Connecteur droit 17"/>
          <p:cNvCxnSpPr/>
          <p:nvPr/>
        </p:nvCxnSpPr>
        <p:spPr>
          <a:xfrm>
            <a:off x="4225636" y="1447755"/>
            <a:ext cx="0" cy="265398"/>
          </a:xfrm>
          <a:prstGeom prst="line">
            <a:avLst/>
          </a:prstGeom>
        </p:spPr>
        <p:style>
          <a:lnRef idx="1">
            <a:schemeClr val="accent1"/>
          </a:lnRef>
          <a:fillRef idx="0">
            <a:schemeClr val="accent1"/>
          </a:fillRef>
          <a:effectRef idx="0">
            <a:schemeClr val="accent1"/>
          </a:effectRef>
          <a:fontRef idx="minor">
            <a:schemeClr val="tx1"/>
          </a:fontRef>
        </p:style>
      </p:cxnSp>
      <p:cxnSp>
        <p:nvCxnSpPr>
          <p:cNvPr id="20" name="Connecteur droit 19"/>
          <p:cNvCxnSpPr/>
          <p:nvPr/>
        </p:nvCxnSpPr>
        <p:spPr>
          <a:xfrm>
            <a:off x="1302326" y="1447755"/>
            <a:ext cx="0" cy="265398"/>
          </a:xfrm>
          <a:prstGeom prst="line">
            <a:avLst/>
          </a:prstGeom>
        </p:spPr>
        <p:style>
          <a:lnRef idx="1">
            <a:schemeClr val="accent1"/>
          </a:lnRef>
          <a:fillRef idx="0">
            <a:schemeClr val="accent1"/>
          </a:fillRef>
          <a:effectRef idx="0">
            <a:schemeClr val="accent1"/>
          </a:effectRef>
          <a:fontRef idx="minor">
            <a:schemeClr val="tx1"/>
          </a:fontRef>
        </p:style>
      </p:cxnSp>
      <p:sp>
        <p:nvSpPr>
          <p:cNvPr id="21" name="Rectangle 20"/>
          <p:cNvSpPr/>
          <p:nvPr/>
        </p:nvSpPr>
        <p:spPr>
          <a:xfrm>
            <a:off x="3329151" y="3011454"/>
            <a:ext cx="1838037" cy="8748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smtClean="0"/>
              <a:t>Présence de réseaux sociaux</a:t>
            </a:r>
            <a:endParaRPr lang="en-US" dirty="0"/>
          </a:p>
        </p:txBody>
      </p:sp>
      <p:sp>
        <p:nvSpPr>
          <p:cNvPr id="22" name="Rectangle 21"/>
          <p:cNvSpPr/>
          <p:nvPr/>
        </p:nvSpPr>
        <p:spPr>
          <a:xfrm>
            <a:off x="1587034" y="3669972"/>
            <a:ext cx="1436879" cy="106212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smtClean="0"/>
              <a:t>Définition personnel</a:t>
            </a:r>
            <a:endParaRPr lang="en-US" dirty="0"/>
          </a:p>
        </p:txBody>
      </p:sp>
      <p:sp>
        <p:nvSpPr>
          <p:cNvPr id="23" name="Rectangle 22"/>
          <p:cNvSpPr/>
          <p:nvPr/>
        </p:nvSpPr>
        <p:spPr>
          <a:xfrm>
            <a:off x="0" y="2907671"/>
            <a:ext cx="1346201" cy="10824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smtClean="0"/>
              <a:t>Une image exprimant le champ de travail</a:t>
            </a:r>
            <a:endParaRPr lang="en-US" dirty="0"/>
          </a:p>
        </p:txBody>
      </p:sp>
      <p:sp>
        <p:nvSpPr>
          <p:cNvPr id="25" name="Rectangle 24"/>
          <p:cNvSpPr/>
          <p:nvPr/>
        </p:nvSpPr>
        <p:spPr>
          <a:xfrm>
            <a:off x="5804437" y="3448890"/>
            <a:ext cx="1216891" cy="8748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smtClean="0"/>
              <a:t>Présenter mes projet</a:t>
            </a:r>
            <a:endParaRPr lang="en-US" dirty="0"/>
          </a:p>
        </p:txBody>
      </p:sp>
      <p:sp>
        <p:nvSpPr>
          <p:cNvPr id="26" name="Rectangle 25"/>
          <p:cNvSpPr/>
          <p:nvPr/>
        </p:nvSpPr>
        <p:spPr>
          <a:xfrm>
            <a:off x="7465758" y="3294451"/>
            <a:ext cx="1341270" cy="8703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smtClean="0"/>
              <a:t>Présenter mes compétences</a:t>
            </a:r>
            <a:endParaRPr lang="en-US" dirty="0"/>
          </a:p>
        </p:txBody>
      </p:sp>
      <p:sp>
        <p:nvSpPr>
          <p:cNvPr id="27" name="Rectangle 26"/>
          <p:cNvSpPr/>
          <p:nvPr/>
        </p:nvSpPr>
        <p:spPr>
          <a:xfrm>
            <a:off x="9433869" y="3282167"/>
            <a:ext cx="1216891" cy="87487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MA" dirty="0" smtClean="0"/>
              <a:t>-Nom</a:t>
            </a:r>
          </a:p>
          <a:p>
            <a:pPr algn="ctr"/>
            <a:r>
              <a:rPr lang="fr-MA" dirty="0" smtClean="0"/>
              <a:t>-</a:t>
            </a:r>
            <a:r>
              <a:rPr lang="fr-MA" dirty="0" err="1" smtClean="0"/>
              <a:t>Adress</a:t>
            </a:r>
            <a:endParaRPr lang="fr-MA" dirty="0" smtClean="0"/>
          </a:p>
          <a:p>
            <a:pPr algn="ctr"/>
            <a:r>
              <a:rPr lang="fr-MA" dirty="0" smtClean="0"/>
              <a:t>-message</a:t>
            </a:r>
            <a:endParaRPr lang="en-US" dirty="0"/>
          </a:p>
        </p:txBody>
      </p:sp>
      <p:cxnSp>
        <p:nvCxnSpPr>
          <p:cNvPr id="31" name="Connecteur droit 30"/>
          <p:cNvCxnSpPr/>
          <p:nvPr/>
        </p:nvCxnSpPr>
        <p:spPr>
          <a:xfrm>
            <a:off x="6519674" y="2955495"/>
            <a:ext cx="163918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Connecteur droit 32"/>
          <p:cNvCxnSpPr/>
          <p:nvPr/>
        </p:nvCxnSpPr>
        <p:spPr>
          <a:xfrm>
            <a:off x="7149257" y="2606496"/>
            <a:ext cx="0" cy="348999"/>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Connecteur droit avec flèche 39"/>
          <p:cNvCxnSpPr/>
          <p:nvPr/>
        </p:nvCxnSpPr>
        <p:spPr>
          <a:xfrm>
            <a:off x="6519674" y="2947162"/>
            <a:ext cx="24656" cy="5017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Connecteur droit avec flèche 41"/>
          <p:cNvCxnSpPr/>
          <p:nvPr/>
        </p:nvCxnSpPr>
        <p:spPr>
          <a:xfrm>
            <a:off x="4225636" y="2657021"/>
            <a:ext cx="17691" cy="2984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Connecteur droit avec flèche 43"/>
          <p:cNvCxnSpPr/>
          <p:nvPr/>
        </p:nvCxnSpPr>
        <p:spPr>
          <a:xfrm>
            <a:off x="913775" y="2638868"/>
            <a:ext cx="0" cy="2348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Connecteur droit avec flèche 45"/>
          <p:cNvCxnSpPr/>
          <p:nvPr/>
        </p:nvCxnSpPr>
        <p:spPr>
          <a:xfrm>
            <a:off x="8136393" y="2947162"/>
            <a:ext cx="22465" cy="3472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Connecteur droit avec flèche 47"/>
          <p:cNvCxnSpPr/>
          <p:nvPr/>
        </p:nvCxnSpPr>
        <p:spPr>
          <a:xfrm>
            <a:off x="9961105" y="2628730"/>
            <a:ext cx="0" cy="5692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1" name="Connecteur droit 50"/>
          <p:cNvCxnSpPr/>
          <p:nvPr/>
        </p:nvCxnSpPr>
        <p:spPr>
          <a:xfrm>
            <a:off x="913774" y="2756283"/>
            <a:ext cx="13538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 name="Connecteur droit avec flèche 52"/>
          <p:cNvCxnSpPr/>
          <p:nvPr/>
        </p:nvCxnSpPr>
        <p:spPr>
          <a:xfrm>
            <a:off x="2273247" y="2756283"/>
            <a:ext cx="0" cy="9136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1956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sz="quarter" idx="13"/>
          </p:nvPr>
        </p:nvSpPr>
        <p:spPr/>
        <p:txBody>
          <a:bodyPr/>
          <a:lstStyle/>
          <a:p>
            <a:endParaRPr lang="en-US"/>
          </a:p>
        </p:txBody>
      </p:sp>
      <p:sp>
        <p:nvSpPr>
          <p:cNvPr id="4" name="Rectangle 3"/>
          <p:cNvSpPr/>
          <p:nvPr/>
        </p:nvSpPr>
        <p:spPr>
          <a:xfrm>
            <a:off x="3048000" y="2828836"/>
            <a:ext cx="6096000" cy="1200329"/>
          </a:xfrm>
          <a:prstGeom prst="rect">
            <a:avLst/>
          </a:prstGeom>
        </p:spPr>
        <p:txBody>
          <a:bodyPr>
            <a:spAutoFit/>
          </a:bodyPr>
          <a:lstStyle/>
          <a:p>
            <a:r>
              <a:rPr lang="fr-FR" dirty="0"/>
              <a:t>Il a une touche créative intéressante avec beaucoup d'interactivité et de conception technique. Les sections les plus importantes sont toutes là: une brève page home, About, portfolio ,contact</a:t>
            </a:r>
            <a:endParaRPr lang="en-US" dirty="0"/>
          </a:p>
        </p:txBody>
      </p:sp>
    </p:spTree>
    <p:extLst>
      <p:ext uri="{BB962C8B-B14F-4D97-AF65-F5344CB8AC3E}">
        <p14:creationId xmlns:p14="http://schemas.microsoft.com/office/powerpoint/2010/main" val="28126740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en-US"/>
          </a:p>
        </p:txBody>
      </p:sp>
      <p:sp>
        <p:nvSpPr>
          <p:cNvPr id="3" name="Espace réservé du contenu 2"/>
          <p:cNvSpPr>
            <a:spLocks noGrp="1"/>
          </p:cNvSpPr>
          <p:nvPr>
            <p:ph sz="quarter" idx="13"/>
          </p:nvPr>
        </p:nvSpPr>
        <p:spPr/>
        <p:txBody>
          <a:bodyPr/>
          <a:lstStyle/>
          <a:p>
            <a:r>
              <a:rPr lang="fr-MA" dirty="0" smtClean="0"/>
              <a:t>Home</a:t>
            </a:r>
          </a:p>
          <a:p>
            <a:r>
              <a:rPr lang="fr-FR" cap="none" dirty="0"/>
              <a:t>S</a:t>
            </a:r>
            <a:r>
              <a:rPr lang="fr-FR" cap="none" dirty="0" smtClean="0"/>
              <a:t>ur la page principale, j'ai essayé d'afficher clairement mon activité et de me référer au sujet du site, où j'ai écrit un petit texte dans lequel je me connais et choisi une image qui exprime mes compétences</a:t>
            </a:r>
            <a:endParaRPr lang="en-US" cap="none" dirty="0"/>
          </a:p>
        </p:txBody>
      </p:sp>
    </p:spTree>
    <p:extLst>
      <p:ext uri="{BB962C8B-B14F-4D97-AF65-F5344CB8AC3E}">
        <p14:creationId xmlns:p14="http://schemas.microsoft.com/office/powerpoint/2010/main" val="2557239766"/>
      </p:ext>
    </p:extLst>
  </p:cSld>
  <p:clrMapOvr>
    <a:masterClrMapping/>
  </p:clrMapOvr>
  <p:timing>
    <p:tnLst>
      <p:par>
        <p:cTn id="1" dur="indefinite" restart="never" nodeType="tmRoot"/>
      </p:par>
    </p:tnLst>
  </p:timing>
</p:sld>
</file>

<file path=ppt/theme/theme1.xml><?xml version="1.0" encoding="utf-8"?>
<a:theme xmlns:a="http://schemas.openxmlformats.org/drawingml/2006/main" name="Ronds dans l’eau">
  <a:themeElements>
    <a:clrScheme name="Droplet">
      <a:dk1>
        <a:sysClr val="windowText" lastClr="000000"/>
      </a:dk1>
      <a:lt1>
        <a:sysClr val="window" lastClr="FFFFFF"/>
      </a:lt1>
      <a:dk2>
        <a:srgbClr val="27537E"/>
      </a:dk2>
      <a:lt2>
        <a:srgbClr val="AABED7"/>
      </a:lt2>
      <a:accent1>
        <a:srgbClr val="E34B7A"/>
      </a:accent1>
      <a:accent2>
        <a:srgbClr val="AC339A"/>
      </a:accent2>
      <a:accent3>
        <a:srgbClr val="6953B7"/>
      </a:accent3>
      <a:accent4>
        <a:srgbClr val="1D7EAB"/>
      </a:accent4>
      <a:accent5>
        <a:srgbClr val="43AFD6"/>
      </a:accent5>
      <a:accent6>
        <a:srgbClr val="DE85E1"/>
      </a:accent6>
      <a:hlink>
        <a:srgbClr val="ED87A6"/>
      </a:hlink>
      <a:folHlink>
        <a:srgbClr val="C99EAC"/>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78000"/>
                <a:shade val="100000"/>
                <a:hueMod val="136000"/>
                <a:satMod val="160000"/>
                <a:lumMod val="105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C71B277C-C29A-4BA0-A7BA-43502DF21AB3}"/>
    </a:ext>
  </a:extLst>
</a:theme>
</file>

<file path=docProps/app.xml><?xml version="1.0" encoding="utf-8"?>
<Properties xmlns="http://schemas.openxmlformats.org/officeDocument/2006/extended-properties" xmlns:vt="http://schemas.openxmlformats.org/officeDocument/2006/docPropsVTypes">
  <Template>TM04033925[[fn=Ronds dans l’eau]]</Template>
  <TotalTime>5290</TotalTime>
  <Words>236</Words>
  <Application>Microsoft Office PowerPoint</Application>
  <PresentationFormat>Grand écran</PresentationFormat>
  <Paragraphs>39</Paragraphs>
  <Slides>17</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17</vt:i4>
      </vt:variant>
    </vt:vector>
  </HeadingPairs>
  <TitlesOfParts>
    <vt:vector size="21" baseType="lpstr">
      <vt:lpstr>Arial</vt:lpstr>
      <vt:lpstr>Arial Black</vt:lpstr>
      <vt:lpstr>Tw Cen MT</vt:lpstr>
      <vt:lpstr>Ronds dans l’eau</vt:lpstr>
      <vt:lpstr>portfolio</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Youcode</dc:creator>
  <cp:lastModifiedBy>Youcode</cp:lastModifiedBy>
  <cp:revision>22</cp:revision>
  <dcterms:created xsi:type="dcterms:W3CDTF">2020-09-20T18:48:01Z</dcterms:created>
  <dcterms:modified xsi:type="dcterms:W3CDTF">2020-09-25T21:50:42Z</dcterms:modified>
</cp:coreProperties>
</file>

<file path=docProps/thumbnail.jpeg>
</file>